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11" userDrawn="1">
          <p15:clr>
            <a:srgbClr val="A4A3A4"/>
          </p15:clr>
        </p15:guide>
        <p15:guide id="3" orient="horz" pos="164" userDrawn="1">
          <p15:clr>
            <a:srgbClr val="A4A3A4"/>
          </p15:clr>
        </p15:guide>
        <p15:guide id="4" pos="7469" userDrawn="1">
          <p15:clr>
            <a:srgbClr val="A4A3A4"/>
          </p15:clr>
        </p15:guide>
        <p15:guide id="5" orient="horz" pos="42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F0AB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9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32" y="96"/>
      </p:cViewPr>
      <p:guideLst>
        <p:guide pos="211"/>
        <p:guide orient="horz" pos="164"/>
        <p:guide pos="7469"/>
        <p:guide orient="horz" pos="42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38BD8-7EF2-411D-AEAE-C2A1B5A953FA}" type="datetimeFigureOut">
              <a:rPr lang="de-DE" smtClean="0"/>
              <a:t>07.02.2018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62C64-59F4-48CA-8827-9953088698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812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62C64-59F4-48CA-8827-99530886987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2040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62C64-59F4-48CA-8827-99530886987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6796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62C64-59F4-48CA-8827-99530886987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4466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62C64-59F4-48CA-8827-99530886987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900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62C64-59F4-48CA-8827-99530886987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1958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4CBE-7095-4876-8E59-3A906C9BE088}" type="datetimeFigureOut">
              <a:rPr lang="de-DE" smtClean="0"/>
              <a:t>07.02.2018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DF57-A05A-4E60-9572-E6C2B6D38E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6608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4CBE-7095-4876-8E59-3A906C9BE088}" type="datetimeFigureOut">
              <a:rPr lang="de-DE" smtClean="0"/>
              <a:t>07.02.2018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DF57-A05A-4E60-9572-E6C2B6D38E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81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4CBE-7095-4876-8E59-3A906C9BE088}" type="datetimeFigureOut">
              <a:rPr lang="de-DE" smtClean="0"/>
              <a:t>07.02.2018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DF57-A05A-4E60-9572-E6C2B6D38E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624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4CBE-7095-4876-8E59-3A906C9BE088}" type="datetimeFigureOut">
              <a:rPr lang="de-DE" smtClean="0"/>
              <a:t>07.02.2018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DF57-A05A-4E60-9572-E6C2B6D38E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016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4CBE-7095-4876-8E59-3A906C9BE088}" type="datetimeFigureOut">
              <a:rPr lang="de-DE" smtClean="0"/>
              <a:t>07.02.2018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DF57-A05A-4E60-9572-E6C2B6D38E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92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4CBE-7095-4876-8E59-3A906C9BE088}" type="datetimeFigureOut">
              <a:rPr lang="de-DE" smtClean="0"/>
              <a:t>07.02.2018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DF57-A05A-4E60-9572-E6C2B6D38E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317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4CBE-7095-4876-8E59-3A906C9BE088}" type="datetimeFigureOut">
              <a:rPr lang="de-DE" smtClean="0"/>
              <a:t>07.02.2018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DF57-A05A-4E60-9572-E6C2B6D38EA6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765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4CBE-7095-4876-8E59-3A906C9BE088}" type="datetimeFigureOut">
              <a:rPr lang="de-DE" smtClean="0"/>
              <a:t>07.02.2018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DF57-A05A-4E60-9572-E6C2B6D38E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6461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4CBE-7095-4876-8E59-3A906C9BE088}" type="datetimeFigureOut">
              <a:rPr lang="de-DE" smtClean="0"/>
              <a:t>07.02.2018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DF57-A05A-4E60-9572-E6C2B6D38E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33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4CBE-7095-4876-8E59-3A906C9BE088}" type="datetimeFigureOut">
              <a:rPr lang="de-DE" smtClean="0"/>
              <a:t>07.02.2018</a:t>
            </a:fld>
            <a:endParaRPr lang="de-D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DF57-A05A-4E60-9572-E6C2B6D38E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2300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4534CBE-7095-4876-8E59-3A906C9BE088}" type="datetimeFigureOut">
              <a:rPr lang="de-DE" smtClean="0"/>
              <a:t>07.02.2018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DF57-A05A-4E60-9572-E6C2B6D38E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391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4534CBE-7095-4876-8E59-3A906C9BE088}" type="datetimeFigureOut">
              <a:rPr lang="de-DE" smtClean="0"/>
              <a:t>07.02.2018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60ADF57-A05A-4E60-9572-E6C2B6D38E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785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ichael.haak@haakgmbh.de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\\XXXXXXX\b1_sh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file:///\\XXXXXXX\B1_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file:///\\XXXXXXX\b1_sh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\\XXXXXXX\b1_sh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16AACE4-2781-4DDE-B87D-3EA85470E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254948"/>
            <a:ext cx="6267450" cy="100300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3F8C474-14BF-4CE3-B949-E0584A46A66D}"/>
              </a:ext>
            </a:extLst>
          </p:cNvPr>
          <p:cNvSpPr txBox="1"/>
          <p:nvPr/>
        </p:nvSpPr>
        <p:spPr>
          <a:xfrm>
            <a:off x="7383566" y="854379"/>
            <a:ext cx="4473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</a:t>
            </a:r>
            <a:endParaRPr lang="de-DE" sz="4000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506C98B-7926-4A79-BF0F-24408F06D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941" y="5801781"/>
            <a:ext cx="838780" cy="640254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E7A1523F-4613-4F52-AB9A-70BD42104064}"/>
              </a:ext>
            </a:extLst>
          </p:cNvPr>
          <p:cNvSpPr txBox="1"/>
          <p:nvPr/>
        </p:nvSpPr>
        <p:spPr>
          <a:xfrm>
            <a:off x="10887342" y="6442035"/>
            <a:ext cx="1136191" cy="246221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Haak</a:t>
            </a: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1B81E832-3A13-4717-A122-F4BF7390D00F}"/>
              </a:ext>
            </a:extLst>
          </p:cNvPr>
          <p:cNvCxnSpPr>
            <a:cxnSpLocks/>
          </p:cNvCxnSpPr>
          <p:nvPr/>
        </p:nvCxnSpPr>
        <p:spPr>
          <a:xfrm>
            <a:off x="0" y="2029898"/>
            <a:ext cx="12192000" cy="0"/>
          </a:xfrm>
          <a:prstGeom prst="line">
            <a:avLst/>
          </a:prstGeom>
          <a:ln w="25400">
            <a:solidFill>
              <a:srgbClr val="F0A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6E8BF9F4-FEC0-4094-8047-16CE722C585A}"/>
              </a:ext>
            </a:extLst>
          </p:cNvPr>
          <p:cNvCxnSpPr>
            <a:cxnSpLocks/>
          </p:cNvCxnSpPr>
          <p:nvPr/>
        </p:nvCxnSpPr>
        <p:spPr>
          <a:xfrm>
            <a:off x="0" y="5646839"/>
            <a:ext cx="12192000" cy="0"/>
          </a:xfrm>
          <a:prstGeom prst="line">
            <a:avLst/>
          </a:prstGeom>
          <a:ln w="25400">
            <a:solidFill>
              <a:srgbClr val="F0A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3445D27C-0E5D-44D9-8DA0-74311546F1D0}"/>
              </a:ext>
            </a:extLst>
          </p:cNvPr>
          <p:cNvSpPr txBox="1"/>
          <p:nvPr/>
        </p:nvSpPr>
        <p:spPr>
          <a:xfrm>
            <a:off x="10178041" y="195382"/>
            <a:ext cx="1780906" cy="26161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1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Bedienungsanleitung</a:t>
            </a:r>
            <a:endParaRPr lang="de-DE" sz="1100" u="sng" dirty="0">
              <a:solidFill>
                <a:srgbClr val="666666"/>
              </a:solidFill>
              <a:uFill>
                <a:solidFill>
                  <a:schemeClr val="tx1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607CD28-149C-45FC-8177-2ADBB27B1F51}"/>
              </a:ext>
            </a:extLst>
          </p:cNvPr>
          <p:cNvSpPr txBox="1"/>
          <p:nvPr/>
        </p:nvSpPr>
        <p:spPr>
          <a:xfrm>
            <a:off x="273465" y="3323193"/>
            <a:ext cx="116854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>
                <a:solidFill>
                  <a:srgbClr val="F0A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Client-Installation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C13C7F6-600A-4CBD-B247-170E13DD97AE}"/>
              </a:ext>
            </a:extLst>
          </p:cNvPr>
          <p:cNvSpPr txBox="1"/>
          <p:nvPr/>
        </p:nvSpPr>
        <p:spPr>
          <a:xfrm>
            <a:off x="273465" y="5644327"/>
            <a:ext cx="7896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Weitere Bedienungsanleitungen: </a:t>
            </a:r>
            <a:r>
              <a:rPr lang="de-DE" sz="2000" u="sng" dirty="0">
                <a:solidFill>
                  <a:srgbClr val="F0A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http://business-one-easy.de/hilfe/</a:t>
            </a:r>
            <a:endParaRPr lang="de-DE" sz="4000" u="sng" dirty="0">
              <a:solidFill>
                <a:srgbClr val="F0AB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67EAEE97-4215-4C70-9345-472B6482AAB4}"/>
              </a:ext>
            </a:extLst>
          </p:cNvPr>
          <p:cNvSpPr txBox="1"/>
          <p:nvPr/>
        </p:nvSpPr>
        <p:spPr>
          <a:xfrm>
            <a:off x="273465" y="6338661"/>
            <a:ext cx="8161234" cy="26161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Fragen oder Anregungen freuen wir uns über Ihre Nachricht an </a:t>
            </a:r>
            <a:r>
              <a:rPr lang="de-DE" sz="1100" dirty="0">
                <a:solidFill>
                  <a:srgbClr val="F0AB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michael.haak@haakgmbh.de</a:t>
            </a:r>
            <a:endParaRPr lang="de-DE" sz="1100" u="sng" dirty="0">
              <a:solidFill>
                <a:srgbClr val="F0AB00"/>
              </a:solidFill>
              <a:uFill>
                <a:solidFill>
                  <a:schemeClr val="tx1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0620686-C8FC-425B-95E2-0F30AFB73EEC}"/>
              </a:ext>
            </a:extLst>
          </p:cNvPr>
          <p:cNvSpPr txBox="1"/>
          <p:nvPr/>
        </p:nvSpPr>
        <p:spPr>
          <a:xfrm>
            <a:off x="233053" y="5175306"/>
            <a:ext cx="11685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>
                <a:solidFill>
                  <a:srgbClr val="F0A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5 Min.</a:t>
            </a:r>
          </a:p>
        </p:txBody>
      </p:sp>
    </p:spTree>
    <p:extLst>
      <p:ext uri="{BB962C8B-B14F-4D97-AF65-F5344CB8AC3E}">
        <p14:creationId xmlns:p14="http://schemas.microsoft.com/office/powerpoint/2010/main" val="2216337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7380083-604F-4E41-AED8-E68904B9C42D}"/>
              </a:ext>
            </a:extLst>
          </p:cNvPr>
          <p:cNvSpPr txBox="1"/>
          <p:nvPr/>
        </p:nvSpPr>
        <p:spPr>
          <a:xfrm>
            <a:off x="1454727" y="1873020"/>
            <a:ext cx="99035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Client-Installation</a:t>
            </a:r>
          </a:p>
          <a:p>
            <a:pPr marL="342900" indent="-342900">
              <a:buFont typeface="+mj-lt"/>
              <a:buAutoNum type="arabicPeriod"/>
            </a:pPr>
            <a:endParaRPr lang="de-DE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Server über die Netzwerkumgebung aufrufen und in das Unterverzeichnis B1_SHR wechseln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das Unterverzeichnis CLIENT.X64 wechseln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SETUP.EXE mit Rechtsklick "Als Administrator ausführen“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Vorgaben des Assistenten folgen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SLD SERVER NAME: Name des Servers eintragen (z.B. PC-MH2017)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Vorgaben des Assistenten bis zum Abschluss folgen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Anschließend sollte man zur Vereinfachung noch den freigegebenen Ordner "</a:t>
            </a:r>
            <a:r>
              <a:rPr lang="de-DE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\\XXXXXXX\B1_</a:t>
            </a:r>
            <a:r>
              <a:rPr lang="de-DE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SHR" als Netzlaufwerk (z.B. S:\) verbinden</a:t>
            </a:r>
            <a:endParaRPr lang="de-DE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724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1048C8A-28DE-4281-81D6-E88D43443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4" y="2733352"/>
            <a:ext cx="6996862" cy="393573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493558D-49B0-48B0-BCA1-F0CCF57EB7A0}"/>
              </a:ext>
            </a:extLst>
          </p:cNvPr>
          <p:cNvSpPr txBox="1"/>
          <p:nvPr/>
        </p:nvSpPr>
        <p:spPr>
          <a:xfrm>
            <a:off x="249381" y="150005"/>
            <a:ext cx="99035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Client-Installation</a:t>
            </a:r>
          </a:p>
          <a:p>
            <a:pPr marL="342900" indent="-342900">
              <a:buFont typeface="+mj-lt"/>
              <a:buAutoNum type="arabicPeriod"/>
            </a:pPr>
            <a:endParaRPr lang="de-DE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Server über die Netzwerkumgebung aufrufen und in das Unterverzeichnis B1_SHR wechseln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das Unterverzeichnis CLIENT.X64 wechseln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SETUP.EXE mit Rechtsklick "Als Administrator ausführen“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2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Vorgaben des Assistenten folgen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2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SLD SERVER NAME: Name des Servers eintragen (z.B. PC-MH2017)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2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Vorgaben des Assistenten bis zum Abschluss folgen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2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Anschließend sollte man zur Vereinfachung noch den freigegebenen Ordner "</a:t>
            </a:r>
            <a:r>
              <a:rPr lang="de-DE" sz="12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\\XXXXXXX\B1_</a:t>
            </a:r>
            <a:r>
              <a:rPr lang="de-DE" sz="12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SHR" als Netzlaufwerk (z.B. S:\) verbinden</a:t>
            </a:r>
            <a:endParaRPr lang="de-DE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039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2CF2CD1-E26A-4E24-9C2C-BD61C0A4E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2401964"/>
            <a:ext cx="7921841" cy="445603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ECC2B1C-7791-4EA1-A5E8-8E4E6913FEE7}"/>
              </a:ext>
            </a:extLst>
          </p:cNvPr>
          <p:cNvSpPr txBox="1"/>
          <p:nvPr/>
        </p:nvSpPr>
        <p:spPr>
          <a:xfrm>
            <a:off x="257694" y="135660"/>
            <a:ext cx="99035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Client-Installation</a:t>
            </a:r>
          </a:p>
          <a:p>
            <a:pPr marL="342900" indent="-342900">
              <a:buFont typeface="+mj-lt"/>
              <a:buAutoNum type="arabicPeriod"/>
            </a:pPr>
            <a:endParaRPr lang="de-DE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12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Server über die Netzwerkumgebung aufrufen und in das Unterverzeichnis B1_SHR wechseln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2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das Unterverzeichnis CLIENT.X64 wechseln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2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SETUP.EXE mit Rechtsklick "Als Administrator ausführen“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Vorgaben des Assistenten folgen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SLD SERVER NAME: Name des Servers eintragen (z.B. PC-MH2017)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Vorgaben des Assistenten bis zum Abschluss folgen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2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Anschließend sollte man zur Vereinfachung noch den freigegebenen Ordner "</a:t>
            </a:r>
            <a:r>
              <a:rPr lang="de-DE" sz="12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\\XXXXXXX\B1_</a:t>
            </a:r>
            <a:r>
              <a:rPr lang="de-DE" sz="12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SHR" als Netzlaufwerk (z.B. S:\) verbinden</a:t>
            </a:r>
            <a:endParaRPr lang="de-DE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203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4D8EC89D-C08C-41EF-8C65-AE4DFC47A67F}"/>
              </a:ext>
            </a:extLst>
          </p:cNvPr>
          <p:cNvSpPr txBox="1"/>
          <p:nvPr/>
        </p:nvSpPr>
        <p:spPr>
          <a:xfrm>
            <a:off x="224443" y="127347"/>
            <a:ext cx="99035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Client-Installation</a:t>
            </a:r>
          </a:p>
          <a:p>
            <a:pPr marL="342900" indent="-342900">
              <a:buFont typeface="+mj-lt"/>
              <a:buAutoNum type="arabicPeriod"/>
            </a:pPr>
            <a:endParaRPr lang="de-DE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12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Server über die Netzwerkumgebung aufrufen und in das Unterverzeichnis B1_SHR wechseln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2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das Unterverzeichnis CLIENT.X64 wechseln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2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SETUP.EXE mit Rechtsklick "Als Administrator ausführen“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2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Vorgaben des Assistenten folgen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2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SLD SERVER NAME: Name des Servers eintragen (z.B. PC-MH2017)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2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Vorgaben des Assistenten bis zum Abschluss folgen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Anschließend sollte man zur Vereinfachung noch den freigegebenen Ordner "</a:t>
            </a:r>
            <a:r>
              <a:rPr lang="de-DE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\\XXXXXXX\B1_</a:t>
            </a:r>
            <a:r>
              <a:rPr lang="de-DE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SHR" als Netzlaufwerk (z.B. S:\) verbinden</a:t>
            </a:r>
            <a:endParaRPr lang="de-DE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MICHAE~1\AppData\Local\Temp\SNAGHTML3b5d3913.PNG">
            <a:extLst>
              <a:ext uri="{FF2B5EF4-FFF2-40B4-BE49-F238E27FC236}">
                <a16:creationId xmlns:a16="http://schemas.microsoft.com/office/drawing/2014/main" id="{9B7F7CD3-FF32-490A-BF4D-AA1AF3776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60" y="2568633"/>
            <a:ext cx="5648040" cy="383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565765"/>
      </p:ext>
    </p:extLst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Haak">
      <a:dk1>
        <a:srgbClr val="7F7F7F"/>
      </a:dk1>
      <a:lt1>
        <a:srgbClr val="FFFFFF"/>
      </a:lt1>
      <a:dk2>
        <a:srgbClr val="4A5356"/>
      </a:dk2>
      <a:lt2>
        <a:srgbClr val="D9DDDE"/>
      </a:lt2>
      <a:accent1>
        <a:srgbClr val="FFC000"/>
      </a:accent1>
      <a:accent2>
        <a:srgbClr val="FFC000"/>
      </a:accent2>
      <a:accent3>
        <a:srgbClr val="FFC000"/>
      </a:accent3>
      <a:accent4>
        <a:srgbClr val="373E40"/>
      </a:accent4>
      <a:accent5>
        <a:srgbClr val="8E999D"/>
      </a:accent5>
      <a:accent6>
        <a:srgbClr val="FFC000"/>
      </a:accent6>
      <a:hlink>
        <a:srgbClr val="373E40"/>
      </a:hlink>
      <a:folHlink>
        <a:srgbClr val="FFFFFF"/>
      </a:folHlink>
    </a:clrScheme>
    <a:fontScheme name="Pa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TM10001115[[fn=Paket]]</Template>
  <TotalTime>0</TotalTime>
  <Words>388</Words>
  <Application>Microsoft Office PowerPoint</Application>
  <PresentationFormat>Breitbild</PresentationFormat>
  <Paragraphs>48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Gill Sans MT</vt:lpstr>
      <vt:lpstr>Paket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 Haak</dc:creator>
  <cp:lastModifiedBy>Michael Haak</cp:lastModifiedBy>
  <cp:revision>25</cp:revision>
  <dcterms:created xsi:type="dcterms:W3CDTF">2017-09-23T22:22:05Z</dcterms:created>
  <dcterms:modified xsi:type="dcterms:W3CDTF">2018-02-07T21:53:09Z</dcterms:modified>
</cp:coreProperties>
</file>